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99798" autoAdjust="0"/>
  </p:normalViewPr>
  <p:slideViewPr>
    <p:cSldViewPr snapToGrid="0" snapToObjects="1">
      <p:cViewPr>
        <p:scale>
          <a:sx n="105" d="100"/>
          <a:sy n="105" d="100"/>
        </p:scale>
        <p:origin x="-144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42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FFC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bubble3D val="0"/>
            <c:spPr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16296587926509"/>
                  <c:y val="0.1188077502371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0980733267716535"/>
                  <c:y val="-0.29842371576648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28754265091864"/>
                  <c:y val="-0.186219989128659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0976305774278215"/>
                  <c:y val="0.178483408872205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0264578412073491"/>
                  <c:y val="0.1160050861269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Payment-Only App (Issuer Rewards)</c:v>
                </c:pt>
                <c:pt idx="1">
                  <c:v>Shopping-Only App</c:v>
                </c:pt>
                <c:pt idx="2">
                  <c:v>Shopping + Payment App </c:v>
                </c:pt>
                <c:pt idx="3">
                  <c:v>More Than One Type of App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0.321943811693242</c:v>
                </c:pt>
                <c:pt idx="1">
                  <c:v>0.200455580865604</c:v>
                </c:pt>
                <c:pt idx="2">
                  <c:v>0.283219438116932</c:v>
                </c:pt>
                <c:pt idx="3">
                  <c:v>0.194381169324222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59791174540683"/>
          <c:y val="0.265010135855661"/>
          <c:w val="0.440208825459318"/>
          <c:h val="0.469979427476817"/>
        </c:manualLayout>
      </c:layout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docProps/app.xml><?xml version="1.0" encoding="utf-8"?>
<Properties xmlns="http://schemas.openxmlformats.org/officeDocument/2006/extended-properties" xmlns:vt="http://schemas.openxmlformats.org/officeDocument/2006/docPropsVTypes">
  <TotalTime>2658</TotalTime>
  <Words>774</Words>
  <Application>Microsoft Macintosh PowerPoint</Application>
  <PresentationFormat>On-screen Show (4:3)</PresentationFormat>
  <Paragraphs>114</Paragraphs>
  <Slides>11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Office Theme</vt:lpstr>
      <vt:lpstr>Excel.Chart.8</vt:lpstr>
      <vt:lpstr>Clip</vt:lpstr>
      <vt:lpstr>Mobile Wallets</vt:lpstr>
      <vt:lpstr>Market Forecasts: POS Adoption Still Slow</vt:lpstr>
      <vt:lpstr>Lots of Activity (&amp; Investment)</vt:lpstr>
      <vt:lpstr>Mobile Wallet Competition: What You See…</vt:lpstr>
      <vt:lpstr>What You Might Not See…</vt:lpstr>
      <vt:lpstr>Merchant Solutions</vt:lpstr>
      <vt:lpstr>Still…the Power of Retailer Relationships…</vt:lpstr>
      <vt:lpstr> When (why) Does the Consumer Show Up?</vt:lpstr>
      <vt:lpstr>Key Question: Who Will Consumers Trust?</vt:lpstr>
      <vt:lpstr>Mobile Wallet/Payment Adoption: A Long Tail</vt:lpstr>
      <vt:lpstr>Steve Mott’s Contact Coordinates</vt:lpstr>
    </vt:vector>
  </TitlesOfParts>
  <Manager/>
  <Company>BetterBuyDesign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Steve Mott</dc:creator>
  <cp:keywords/>
  <dc:description/>
  <cp:lastModifiedBy>Stephen Mott</cp:lastModifiedBy>
  <cp:revision>105</cp:revision>
  <dcterms:created xsi:type="dcterms:W3CDTF">2015-03-12T07:41:52Z</dcterms:created>
  <dcterms:modified xsi:type="dcterms:W3CDTF">2015-09-25T19:33:55Z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14524153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D6.0.8</vt:lpwstr>
  </property>
</Properties>
</file>