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 Murphy" initials="TC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00000"/>
    <a:srgbClr val="FFFFFF"/>
    <a:srgbClr val="92D050"/>
    <a:srgbClr val="FF3300"/>
    <a:srgbClr val="000066"/>
    <a:srgbClr val="789ECC"/>
    <a:srgbClr val="35E02C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5296" autoAdjust="0"/>
  </p:normalViewPr>
  <p:slideViewPr>
    <p:cSldViewPr>
      <p:cViewPr>
        <p:scale>
          <a:sx n="91" d="100"/>
          <a:sy n="91" d="100"/>
        </p:scale>
        <p:origin x="-2056" y="-6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9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theme/theme1.xml><?xml version="1.0" encoding="utf-8"?>
<a:theme xmlns:a="http://schemas.openxmlformats.org/drawingml/2006/main" name="Decatur">
  <a:themeElements>
    <a:clrScheme name="XTec">
      <a:dk1>
        <a:srgbClr val="5F5F5F"/>
      </a:dk1>
      <a:lt1>
        <a:srgbClr val="BFBFBF"/>
      </a:lt1>
      <a:dk2>
        <a:srgbClr val="376092"/>
      </a:dk2>
      <a:lt2>
        <a:srgbClr val="BFBFBF"/>
      </a:lt2>
      <a:accent1>
        <a:srgbClr val="789ECC"/>
      </a:accent1>
      <a:accent2>
        <a:srgbClr val="376092"/>
      </a:accent2>
      <a:accent3>
        <a:srgbClr val="932968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15520</TotalTime>
  <Words>471</Words>
  <Application>Microsoft Macintosh PowerPoint</Application>
  <PresentationFormat>On-screen Show (4:3)</PresentationFormat>
  <Paragraphs>101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Decatur</vt:lpstr>
      <vt:lpstr>Strong Multi-Factor Authentication Not just for LACS anymore</vt:lpstr>
      <vt:lpstr>Multi-factor Authentication</vt:lpstr>
      <vt:lpstr>Revisiting MFA</vt:lpstr>
      <vt:lpstr>MFA Pains</vt:lpstr>
      <vt:lpstr>Where next?</vt:lpstr>
      <vt:lpstr>Where next?</vt:lpstr>
      <vt:lpstr>Summary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Gary Moore</cp:lastModifiedBy>
  <cp:revision>1180</cp:revision>
  <cp:lastPrinted>2012-08-15T14:58:39Z</cp:lastPrinted>
  <dcterms:created xsi:type="dcterms:W3CDTF">2011-12-16T15:18:28Z</dcterms:created>
  <dcterms:modified xsi:type="dcterms:W3CDTF">2015-10-01T14:32:18Z</dcterms:modified>
</cp:coreProperties>
</file>