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000000"/>
    <a:srgbClr val="FFFFFF"/>
    <a:srgbClr val="92D050"/>
    <a:srgbClr val="FF3300"/>
    <a:srgbClr val="000066"/>
    <a:srgbClr val="789ECC"/>
    <a:srgbClr val="35E02C"/>
    <a:srgbClr val="C3D6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2" autoAdjust="0"/>
    <p:restoredTop sz="95296" autoAdjust="0"/>
  </p:normalViewPr>
  <p:slideViewPr>
    <p:cSldViewPr>
      <p:cViewPr>
        <p:scale>
          <a:sx n="91" d="100"/>
          <a:sy n="91" d="100"/>
        </p:scale>
        <p:origin x="-2214" y="-5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9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docProps/app.xml><?xml version="1.0" encoding="utf-8"?>
<Properties xmlns="http://schemas.openxmlformats.org/officeDocument/2006/extended-properties" xmlns:vt="http://schemas.openxmlformats.org/officeDocument/2006/docPropsVTypes">
  <Template>TC101790490[[fn=Decatur]]</Template>
  <TotalTime>14337</TotalTime>
  <Words>276</Words>
  <Application>Microsoft Office PowerPoint</Application>
  <PresentationFormat>On-screen Show (4:3)</PresentationFormat>
  <Paragraphs>91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Decatur</vt:lpstr>
      <vt:lpstr>Derived Credential Decision Making Process Federal PIV Derived Credentials</vt:lpstr>
      <vt:lpstr>Major Considerations</vt:lpstr>
      <vt:lpstr>Devices</vt:lpstr>
      <vt:lpstr>Lifecycle</vt:lpstr>
      <vt:lpstr>Applications</vt:lpstr>
      <vt:lpstr>Policy</vt:lpstr>
      <vt:lpstr>Practical Decision Making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David Helbock</cp:lastModifiedBy>
  <cp:revision>1169</cp:revision>
  <cp:lastPrinted>2012-08-15T14:58:39Z</cp:lastPrinted>
  <dcterms:created xsi:type="dcterms:W3CDTF">2011-12-16T15:18:28Z</dcterms:created>
  <dcterms:modified xsi:type="dcterms:W3CDTF">2015-09-23T13:28:40Z</dcterms:modified>
</cp:coreProperties>
</file>