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Holley" initials="RH" lastIdx="8" clrIdx="0">
    <p:extLst>
      <p:ext uri="{19B8F6BF-5375-455C-9EA6-DF929625EA0E}">
        <p15:presenceInfo xmlns:p15="http://schemas.microsoft.com/office/powerpoint/2012/main" userId="S-1-5-21-1224965803-2834915487-1771515783-1148" providerId="AD"/>
      </p:ext>
    </p:extLst>
  </p:cmAuthor>
  <p:cmAuthor id="2" name="Georgina Haughton" initials="GH" lastIdx="10" clrIdx="1">
    <p:extLst>
      <p:ext uri="{19B8F6BF-5375-455C-9EA6-DF929625EA0E}">
        <p15:presenceInfo xmlns:p15="http://schemas.microsoft.com/office/powerpoint/2012/main" userId="S-1-5-21-1224965803-2834915487-1771515783-11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B4D"/>
    <a:srgbClr val="F38A00"/>
    <a:srgbClr val="1C1C4C"/>
    <a:srgbClr val="FBD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87765" autoAdjust="0"/>
  </p:normalViewPr>
  <p:slideViewPr>
    <p:cSldViewPr>
      <p:cViewPr varScale="1">
        <p:scale>
          <a:sx n="80" d="100"/>
          <a:sy n="80" d="100"/>
        </p:scale>
        <p:origin x="156" y="438"/>
      </p:cViewPr>
      <p:guideLst>
        <p:guide orient="horz" pos="2880"/>
        <p:guide pos="240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QF9001-215R2 US PowerPoint Template Widescreen</Template>
  <TotalTime>1551</TotalTime>
  <Words>784</Words>
  <Application>Microsoft Office PowerPoint</Application>
  <PresentationFormat>Custom</PresentationFormat>
  <Paragraphs>86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Lato</vt:lpstr>
      <vt:lpstr>Lato Black</vt:lpstr>
      <vt:lpstr>Lato Light</vt:lpstr>
      <vt:lpstr>Office Theme</vt:lpstr>
      <vt:lpstr>PowerPoint Presentation</vt:lpstr>
      <vt:lpstr>Mobile Devices: Use cases for access</vt:lpstr>
      <vt:lpstr>US Government agencies data breaches  are the rule not the exception, The White House</vt:lpstr>
      <vt:lpstr>No need to reinvent the wheel</vt:lpstr>
      <vt:lpstr>PowerPoint Presentation</vt:lpstr>
      <vt:lpstr>Bureau of The Census</vt:lpstr>
      <vt:lpstr>Implementation</vt:lpstr>
      <vt:lpstr>Implemented:  Derived PIV Credentials</vt:lpstr>
      <vt:lpstr>Convenient, compliant, secure access on the go</vt:lpstr>
      <vt:lpstr>Solution Component Providers</vt:lpstr>
      <vt:lpstr>Thank you chris.edwards@intercede.com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Georgina Haughton</dc:creator>
  <cp:lastModifiedBy>Georgina Haughton</cp:lastModifiedBy>
  <cp:revision>83</cp:revision>
  <dcterms:created xsi:type="dcterms:W3CDTF">2015-09-07T14:51:47Z</dcterms:created>
  <dcterms:modified xsi:type="dcterms:W3CDTF">2015-09-28T16:37:56Z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2015-02-24T00:00:00Z</vt:filetime>
  </property>
  <property fmtid="{D5CDD505-2E9C-101B-9397-08002B2CF9AE}" pid="3" name="LastSaved">
    <vt:filetime>2015-02-24T00:00:00Z</vt:filetime>
  </property>
</Properties>
</file>