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9" r:id="rId3"/>
    <p:sldId id="262" r:id="rId4"/>
    <p:sldId id="260" r:id="rId5"/>
    <p:sldId id="261" r:id="rId6"/>
    <p:sldId id="264" r:id="rId7"/>
    <p:sldId id="257" r:id="rId8"/>
    <p:sldId id="258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130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9ABC8-9E11-124F-9325-397EA8DFF14C}" type="datetimeFigureOut">
              <a:rPr lang="en-US" smtClean="0"/>
              <a:t>10/4/15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9ABC8-9E11-124F-9325-397EA8DFF14C}" type="datetimeFigureOut">
              <a:rPr lang="en-US" smtClean="0"/>
              <a:t>10/4/15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3401-A945-D143-8474-169CE5D1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9ABC8-9E11-124F-9325-397EA8DFF14C}" type="datetimeFigureOut">
              <a:rPr lang="en-US" smtClean="0"/>
              <a:t>10/4/15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3401-A945-D143-8474-169CE5D1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9ABC8-9E11-124F-9325-397EA8DFF14C}" type="datetimeFigureOut">
              <a:rPr lang="en-US" smtClean="0"/>
              <a:t>10/4/15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3401-A945-D143-8474-169CE5D1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9ABC8-9E11-124F-9325-397EA8DFF14C}" type="datetimeFigureOut">
              <a:rPr lang="en-US" smtClean="0"/>
              <a:t>10/4/15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3401-A945-D143-8474-169CE5D1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9ABC8-9E11-124F-9325-397EA8DFF14C}" type="datetimeFigureOut">
              <a:rPr lang="en-US" smtClean="0"/>
              <a:t>10/4/15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3401-A945-D143-8474-169CE5D1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9ABC8-9E11-124F-9325-397EA8DFF14C}" type="datetimeFigureOut">
              <a:rPr lang="en-US" smtClean="0"/>
              <a:t>10/4/15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3401-A945-D143-8474-169CE5D1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9ABC8-9E11-124F-9325-397EA8DFF14C}" type="datetimeFigureOut">
              <a:rPr lang="en-US" smtClean="0"/>
              <a:t>10/4/15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3401-A945-D143-8474-169CE5D1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9ABC8-9E11-124F-9325-397EA8DFF14C}" type="datetimeFigureOut">
              <a:rPr lang="en-US" smtClean="0"/>
              <a:t>10/4/15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3401-A945-D143-8474-169CE5D1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9ABC8-9E11-124F-9325-397EA8DFF14C}" type="datetimeFigureOut">
              <a:rPr lang="en-US" smtClean="0"/>
              <a:t>10/4/15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3401-A945-D143-8474-169CE5D1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9ABC8-9E11-124F-9325-397EA8DFF14C}" type="datetimeFigureOut">
              <a:rPr lang="en-US" smtClean="0"/>
              <a:t>10/4/15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3401-A945-D143-8474-169CE5D1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9ABC8-9E11-124F-9325-397EA8DFF14C}" type="datetimeFigureOut">
              <a:rPr lang="en-US" smtClean="0"/>
              <a:t>10/4/15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03401-A945-D143-8474-169CE5D13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EB4E3"/>
                </a:solidFill>
              </a:rPr>
              <a:t>Thoughts on Remote Identity Proofing</a:t>
            </a:r>
            <a:endParaRPr lang="en-US" dirty="0">
              <a:solidFill>
                <a:srgbClr val="8EB4E3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Jim Fenton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334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EB4E3"/>
                </a:solidFill>
              </a:rPr>
              <a:t>A Recent Experience</a:t>
            </a:r>
            <a:endParaRPr lang="en-US" dirty="0">
              <a:solidFill>
                <a:srgbClr val="8EB4E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Healthcare provider (testing lab)</a:t>
            </a:r>
          </a:p>
          <a:p>
            <a:r>
              <a:rPr lang="en-US" dirty="0" smtClean="0"/>
              <a:t>Email invitation to new online service to retrieve test results</a:t>
            </a:r>
          </a:p>
          <a:p>
            <a:r>
              <a:rPr lang="en-US" dirty="0" smtClean="0"/>
              <a:t>Remote identity proofing (5 choices each):</a:t>
            </a:r>
          </a:p>
          <a:p>
            <a:pPr lvl="1"/>
            <a:r>
              <a:rPr lang="en-US" dirty="0" smtClean="0"/>
              <a:t>Former address</a:t>
            </a:r>
          </a:p>
          <a:p>
            <a:pPr lvl="1"/>
            <a:r>
              <a:rPr lang="en-US" dirty="0" smtClean="0"/>
              <a:t>Former employer</a:t>
            </a:r>
          </a:p>
          <a:p>
            <a:pPr lvl="1"/>
            <a:r>
              <a:rPr lang="en-US" dirty="0" smtClean="0"/>
              <a:t>First two digits of SSN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610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0"/>
            <a:ext cx="6715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985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EB4E3"/>
                </a:solidFill>
              </a:rPr>
              <a:t>What could they have done?</a:t>
            </a:r>
            <a:endParaRPr lang="en-US" dirty="0">
              <a:solidFill>
                <a:srgbClr val="8EB4E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Tie online interaction with in-person visit</a:t>
            </a:r>
          </a:p>
          <a:p>
            <a:pPr lvl="1"/>
            <a:r>
              <a:rPr lang="en-US" dirty="0" smtClean="0"/>
              <a:t>Give me a key (even printed) during visit</a:t>
            </a:r>
          </a:p>
          <a:p>
            <a:pPr lvl="1"/>
            <a:r>
              <a:rPr lang="en-US" dirty="0" smtClean="0"/>
              <a:t>My doctor did this</a:t>
            </a:r>
          </a:p>
          <a:p>
            <a:r>
              <a:rPr lang="en-US" dirty="0" smtClean="0"/>
              <a:t>Tie online interaction with email</a:t>
            </a:r>
          </a:p>
          <a:p>
            <a:pPr lvl="1"/>
            <a:r>
              <a:rPr lang="en-US" dirty="0" smtClean="0"/>
              <a:t>Customized link containing a token</a:t>
            </a:r>
          </a:p>
          <a:p>
            <a:pPr lvl="1"/>
            <a:r>
              <a:rPr lang="en-US" dirty="0" smtClean="0"/>
              <a:t>But their email token was used only for analytics</a:t>
            </a:r>
          </a:p>
        </p:txBody>
      </p:sp>
    </p:spTree>
    <p:extLst>
      <p:ext uri="{BB962C8B-B14F-4D97-AF65-F5344CB8AC3E}">
        <p14:creationId xmlns:p14="http://schemas.microsoft.com/office/powerpoint/2010/main" val="3228163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Was remote identity proofing really needed?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real objective was to associate an online interaction with an in-person event</a:t>
            </a:r>
          </a:p>
          <a:p>
            <a:r>
              <a:rPr lang="en-US" dirty="0" smtClean="0"/>
              <a:t>Why link these through identity proofing?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023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EB4E3"/>
                </a:solidFill>
              </a:rPr>
              <a:t>The Future?</a:t>
            </a:r>
            <a:endParaRPr lang="en-US" dirty="0">
              <a:solidFill>
                <a:srgbClr val="8EB4E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Patient authenticates using token at point of service</a:t>
            </a:r>
          </a:p>
          <a:p>
            <a:r>
              <a:rPr lang="en-US" dirty="0" smtClean="0"/>
              <a:t>Uses same token to authenticate for online access</a:t>
            </a:r>
          </a:p>
          <a:p>
            <a:r>
              <a:rPr lang="en-US" dirty="0" smtClean="0"/>
              <a:t>Much better user experience!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204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EB4E3"/>
                </a:solidFill>
              </a:rPr>
              <a:t>Threat Analysis</a:t>
            </a:r>
            <a:endParaRPr lang="en-US" dirty="0">
              <a:solidFill>
                <a:srgbClr val="8EB4E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 are the attackers?</a:t>
            </a:r>
          </a:p>
          <a:p>
            <a:r>
              <a:rPr lang="en-US" dirty="0" smtClean="0"/>
              <a:t>What are they trying to accomplish?</a:t>
            </a:r>
          </a:p>
          <a:p>
            <a:r>
              <a:rPr lang="en-US" dirty="0" smtClean="0"/>
              <a:t>What are their capabilities?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917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EB4E3"/>
                </a:solidFill>
              </a:rPr>
              <a:t>Attackers</a:t>
            </a:r>
            <a:endParaRPr lang="en-US" dirty="0">
              <a:solidFill>
                <a:srgbClr val="8EB4E3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2688975"/>
            <a:ext cx="4040188" cy="639762"/>
          </a:xfrm>
        </p:spPr>
        <p:txBody>
          <a:bodyPr/>
          <a:lstStyle/>
          <a:p>
            <a:r>
              <a:rPr lang="en-US" dirty="0" smtClean="0"/>
              <a:t>Outsiders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200" y="3328737"/>
            <a:ext cx="4040188" cy="2797426"/>
          </a:xfrm>
        </p:spPr>
        <p:txBody>
          <a:bodyPr/>
          <a:lstStyle/>
          <a:p>
            <a:r>
              <a:rPr lang="en-US" dirty="0" smtClean="0"/>
              <a:t>Who:</a:t>
            </a:r>
          </a:p>
          <a:p>
            <a:pPr lvl="1"/>
            <a:r>
              <a:rPr lang="en-US" dirty="0" smtClean="0"/>
              <a:t>Scammers (financial motive)</a:t>
            </a:r>
          </a:p>
          <a:p>
            <a:pPr lvl="1"/>
            <a:r>
              <a:rPr lang="en-US" dirty="0" smtClean="0"/>
              <a:t>Trolls (reputation motive)</a:t>
            </a:r>
          </a:p>
          <a:p>
            <a:r>
              <a:rPr lang="en-US" dirty="0" smtClean="0"/>
              <a:t>Tools:</a:t>
            </a:r>
          </a:p>
          <a:p>
            <a:pPr lvl="1"/>
            <a:r>
              <a:rPr lang="en-US" dirty="0" smtClean="0"/>
              <a:t>Data from social networks</a:t>
            </a:r>
          </a:p>
          <a:p>
            <a:pPr lvl="1"/>
            <a:r>
              <a:rPr lang="en-US" dirty="0" smtClean="0"/>
              <a:t>Social engineering skills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645025" y="2688975"/>
            <a:ext cx="4041775" cy="639762"/>
          </a:xfrm>
        </p:spPr>
        <p:txBody>
          <a:bodyPr/>
          <a:lstStyle/>
          <a:p>
            <a:r>
              <a:rPr lang="en-US" dirty="0" smtClean="0"/>
              <a:t>Insiders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3328737"/>
            <a:ext cx="4041775" cy="2797426"/>
          </a:xfrm>
        </p:spPr>
        <p:txBody>
          <a:bodyPr/>
          <a:lstStyle/>
          <a:p>
            <a:r>
              <a:rPr lang="en-US" dirty="0" smtClean="0"/>
              <a:t>Who:</a:t>
            </a:r>
          </a:p>
          <a:p>
            <a:pPr lvl="1"/>
            <a:r>
              <a:rPr lang="en-US" dirty="0" smtClean="0"/>
              <a:t>Former business associates</a:t>
            </a:r>
          </a:p>
          <a:p>
            <a:pPr lvl="1"/>
            <a:r>
              <a:rPr lang="en-US" dirty="0" smtClean="0"/>
              <a:t>Ex-spouses</a:t>
            </a:r>
          </a:p>
          <a:p>
            <a:r>
              <a:rPr lang="en-US" smtClean="0"/>
              <a:t>Tools:</a:t>
            </a:r>
            <a:endParaRPr lang="en-US" dirty="0" smtClean="0"/>
          </a:p>
          <a:p>
            <a:pPr lvl="1"/>
            <a:r>
              <a:rPr lang="en-US" dirty="0" smtClean="0"/>
              <a:t>Personal knowledge of target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052" y="602420"/>
            <a:ext cx="1534695" cy="221350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658" y="783975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05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EB4E3"/>
                </a:solidFill>
              </a:rPr>
              <a:t>Attack goals</a:t>
            </a:r>
            <a:endParaRPr lang="en-US" dirty="0">
              <a:solidFill>
                <a:srgbClr val="8EB4E3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Outsiders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Akin to phishing</a:t>
            </a:r>
          </a:p>
          <a:p>
            <a:pPr lvl="1"/>
            <a:r>
              <a:rPr lang="en-US" dirty="0" smtClean="0"/>
              <a:t>Obtain an identity to use for employment, etc.</a:t>
            </a:r>
          </a:p>
          <a:p>
            <a:pPr lvl="1"/>
            <a:r>
              <a:rPr lang="en-US" dirty="0" smtClean="0"/>
              <a:t>File bogus tax return to collect refund</a:t>
            </a:r>
          </a:p>
          <a:p>
            <a:pPr lvl="1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Insiders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Akin to spear phishing</a:t>
            </a:r>
          </a:p>
          <a:p>
            <a:pPr lvl="1"/>
            <a:r>
              <a:rPr lang="en-US" dirty="0" smtClean="0"/>
              <a:t>Compromise specific individual</a:t>
            </a:r>
          </a:p>
          <a:p>
            <a:pPr lvl="1"/>
            <a:r>
              <a:rPr lang="en-US" dirty="0" smtClean="0"/>
              <a:t>Obtain private information</a:t>
            </a:r>
          </a:p>
          <a:p>
            <a:pPr lvl="1"/>
            <a:r>
              <a:rPr lang="en-US" dirty="0" smtClean="0"/>
              <a:t>Perform transaction on target’s behalf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701166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1801</TotalTime>
  <Words>240</Words>
  <Application>Microsoft Macintosh PowerPoint</Application>
  <PresentationFormat>On-screen Show (4:3)</PresentationFormat>
  <Paragraphs>51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Black</vt:lpstr>
      <vt:lpstr>Thoughts on Remote Identity Proofing</vt:lpstr>
      <vt:lpstr>A Recent Experience</vt:lpstr>
      <vt:lpstr>PowerPoint Presentation</vt:lpstr>
      <vt:lpstr>What could they have done?</vt:lpstr>
      <vt:lpstr>Was remote identity proofing really needed?</vt:lpstr>
      <vt:lpstr>The Future?</vt:lpstr>
      <vt:lpstr>Threat Analysis</vt:lpstr>
      <vt:lpstr>Attackers</vt:lpstr>
      <vt:lpstr>Attack goals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Thoughts on Remote Identity Proofing</dc:title>
  <dc:creator>Jim Fenton</dc:creator>
  <cp:lastModifiedBy>Jim Fenton</cp:lastModifiedBy>
  <cp:revision>12</cp:revision>
  <dcterms:created xsi:type="dcterms:W3CDTF">2015-09-18T20:43:55Z</dcterms:created>
  <dcterms:modified xsi:type="dcterms:W3CDTF">2015-10-05T16:45:42Z</dcterms:modified>
</cp:coreProperties>
</file>