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700"/>
    <a:srgbClr val="9E1B32"/>
    <a:srgbClr val="95358D"/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3741" autoAdjust="0"/>
  </p:normalViewPr>
  <p:slideViewPr>
    <p:cSldViewPr snapToGrid="0" snapToObjects="1" showGuides="1">
      <p:cViewPr varScale="1">
        <p:scale>
          <a:sx n="63" d="100"/>
          <a:sy n="63" d="100"/>
        </p:scale>
        <p:origin x="2994" y="66"/>
      </p:cViewPr>
      <p:guideLst>
        <p:guide orient="horz" pos="2367"/>
        <p:guide pos="29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57" d="100"/>
          <a:sy n="57" d="100"/>
        </p:scale>
        <p:origin x="-3136" y="-112"/>
      </p:cViewPr>
      <p:guideLst>
        <p:guide orient="horz" pos="2880"/>
        <p:guide pos="2150"/>
      </p:guideLst>
    </p:cSldViewPr>
  </p:notesViewPr>
  <p:gridSpacing cx="76200" cy="76200"/>
</p:viewPr>
</file>

<file path=ppt/theme/theme1.xml><?xml version="1.0" encoding="utf-8"?>
<a:theme xmlns:a="http://schemas.openxmlformats.org/drawingml/2006/main" name="Equifax PPT Template_EXTERNAL_052215">
  <a:themeElements>
    <a:clrScheme name="Custom 3">
      <a:dk1>
        <a:srgbClr val="333E48"/>
      </a:dk1>
      <a:lt1>
        <a:srgbClr val="FFFFFF"/>
      </a:lt1>
      <a:dk2>
        <a:srgbClr val="5F6A72"/>
      </a:dk2>
      <a:lt2>
        <a:srgbClr val="A5ACB0"/>
      </a:lt2>
      <a:accent1>
        <a:srgbClr val="D1D4D3"/>
      </a:accent1>
      <a:accent2>
        <a:srgbClr val="9E1B32"/>
      </a:accent2>
      <a:accent3>
        <a:srgbClr val="E70033"/>
      </a:accent3>
      <a:accent4>
        <a:srgbClr val="F26724"/>
      </a:accent4>
      <a:accent5>
        <a:srgbClr val="3FAE49"/>
      </a:accent5>
      <a:accent6>
        <a:srgbClr val="0493C9"/>
      </a:accent6>
      <a:hlink>
        <a:srgbClr val="95358D"/>
      </a:hlink>
      <a:folHlink>
        <a:srgbClr val="EDB7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45720" rtlCol="0">
        <a:spAutoFit/>
      </a:bodyPr>
      <a:lstStyle>
        <a:defPPr algn="l">
          <a:spcBef>
            <a:spcPct val="20000"/>
          </a:spcBef>
          <a:buClr>
            <a:schemeClr val="tx1"/>
          </a:buClr>
          <a:buSzPct val="120000"/>
          <a:defRPr sz="2000" b="0" dirty="0" err="1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45C2C7-9FEC-48FE-92B2-9EB41B5E1E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9940AC-0684-4823-A778-7AF2EE76FD36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57E5A6-55B3-460D-9931-22A5FE8785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Equifax PPT Template_EXTERNAL_052215</Template>
  <TotalTime>739</TotalTime>
  <Words>2716</Words>
  <Application>Microsoft Office PowerPoint</Application>
  <PresentationFormat>On-screen Show (4:3)</PresentationFormat>
  <Paragraphs>336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Calibri</vt:lpstr>
      <vt:lpstr>Courier New</vt:lpstr>
      <vt:lpstr>Helvetica Light</vt:lpstr>
      <vt:lpstr>Lucida Grande</vt:lpstr>
      <vt:lpstr>Wingdings</vt:lpstr>
      <vt:lpstr>Equifax PPT Template_EXTERNAL_052215</vt:lpstr>
      <vt:lpstr>SSN and ID Proofing</vt:lpstr>
      <vt:lpstr>Overview</vt:lpstr>
      <vt:lpstr>Use of SSN in identity proofing today</vt:lpstr>
      <vt:lpstr>High quality, timely, corroborated data assets form the foundation of identity analytics</vt:lpstr>
      <vt:lpstr>To establish a 360-degree identity-centric view of individuals and their associations</vt:lpstr>
      <vt:lpstr>Resolve identity using search/match against trusted reference data</vt:lpstr>
      <vt:lpstr>Identity and fraud, two sides of the same coin</vt:lpstr>
      <vt:lpstr>Adding Active authentication</vt:lpstr>
      <vt:lpstr>Dynamic knowledge-based authentication</vt:lpstr>
      <vt:lpstr>Authenticate people and their ID documents</vt:lpstr>
      <vt:lpstr>Leverage mobile accounts, location and device features</vt:lpstr>
      <vt:lpstr>Takeaways and lessons from the ‘SSN era’</vt:lpstr>
      <vt:lpstr>appendix</vt:lpstr>
      <vt:lpstr>Equifax Identity and Fraud Solutions</vt:lpstr>
    </vt:vector>
  </TitlesOfParts>
  <Company>Equifax 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ID Proofing</dc:title>
  <dc:creator>Joel Hardi</dc:creator>
  <cp:lastModifiedBy>Ichikawa, Bryan</cp:lastModifiedBy>
  <cp:revision>53</cp:revision>
  <dcterms:created xsi:type="dcterms:W3CDTF">2015-10-05T06:46:08Z</dcterms:created>
  <dcterms:modified xsi:type="dcterms:W3CDTF">2015-10-05T21:18:52Z</dcterms:modified>
</cp:coreProperties>
</file>