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0000"/>
    <a:srgbClr val="990033"/>
    <a:srgbClr val="FFFFCC"/>
    <a:srgbClr val="0000FF"/>
    <a:srgbClr val="FFD5AB"/>
    <a:srgbClr val="006666"/>
    <a:srgbClr val="C9EDFF"/>
    <a:srgbClr val="E8FFB9"/>
    <a:srgbClr val="FEE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94" autoAdjust="0"/>
    <p:restoredTop sz="87034" autoAdjust="0"/>
  </p:normalViewPr>
  <p:slideViewPr>
    <p:cSldViewPr snapToGrid="0" snapToObjects="1">
      <p:cViewPr>
        <p:scale>
          <a:sx n="60" d="100"/>
          <a:sy n="60" d="100"/>
        </p:scale>
        <p:origin x="-1338" y="-84"/>
      </p:cViewPr>
      <p:guideLst>
        <p:guide orient="horz" pos="720"/>
        <p:guide pos="26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notesViewPr>
    <p:cSldViewPr snapToGrid="0" snapToObjects="1">
      <p:cViewPr varScale="1">
        <p:scale>
          <a:sx n="59" d="100"/>
          <a:sy n="59" d="100"/>
        </p:scale>
        <p:origin x="-2736" y="-84"/>
      </p:cViewPr>
      <p:guideLst>
        <p:guide orient="horz" pos="2931"/>
        <p:guide pos="2211"/>
      </p:guideLst>
    </p:cSldViewPr>
  </p:notesViewPr>
  <p:gridSpacing cx="76200" cy="76200"/>
</p:viewPr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ElectrosoftPresentationTemplate2013</Template>
  <TotalTime>7942</TotalTime>
  <Words>275</Words>
  <Application>Microsoft Office PowerPoint</Application>
  <PresentationFormat>On-screen Show (4:3)</PresentationFormat>
  <Paragraphs>60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ElectrosoftPresentationTemplate2013</vt:lpstr>
      <vt:lpstr>PowerPoint Presentation</vt:lpstr>
      <vt:lpstr>Purpose of Identity Proofing</vt:lpstr>
      <vt:lpstr>Identity Proofing Requirements</vt:lpstr>
      <vt:lpstr>Government ID Requirements</vt:lpstr>
      <vt:lpstr>Government ID Options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Pool</dc:creator>
  <cp:lastModifiedBy>sshorter</cp:lastModifiedBy>
  <cp:revision>55</cp:revision>
  <dcterms:created xsi:type="dcterms:W3CDTF">2013-02-21T14:42:15Z</dcterms:created>
  <dcterms:modified xsi:type="dcterms:W3CDTF">2015-10-05T18:32:22Z</dcterms:modified>
</cp:coreProperties>
</file>