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E6"/>
    <a:srgbClr val="FF0066"/>
    <a:srgbClr val="DEE6ED"/>
    <a:srgbClr val="C8D8E6"/>
    <a:srgbClr val="23476E"/>
    <a:srgbClr val="23214A"/>
    <a:srgbClr val="969696"/>
    <a:srgbClr val="FDEA5D"/>
    <a:srgbClr val="4086BF"/>
    <a:srgbClr val="FFA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995" autoAdjust="0"/>
    <p:restoredTop sz="94667" autoAdjust="0"/>
  </p:normalViewPr>
  <p:slideViewPr>
    <p:cSldViewPr snapToObjects="1" showGuides="1">
      <p:cViewPr varScale="1">
        <p:scale>
          <a:sx n="70" d="100"/>
          <a:sy n="70" d="100"/>
        </p:scale>
        <p:origin x="-1056" y="-96"/>
      </p:cViewPr>
      <p:guideLst>
        <p:guide orient="horz" pos="799"/>
        <p:guide orient="horz" pos="4020"/>
        <p:guide orient="horz" pos="4319"/>
        <p:guide pos="158"/>
        <p:guide pos="560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73" d="100"/>
          <a:sy n="73" d="100"/>
        </p:scale>
        <p:origin x="-3282" y="-120"/>
      </p:cViewPr>
      <p:guideLst>
        <p:guide orient="horz" pos="187"/>
        <p:guide orient="horz" pos="638"/>
        <p:guide orient="horz" pos="453"/>
        <p:guide orient="horz" pos="6262"/>
        <p:guide pos="4186"/>
        <p:guide pos="286"/>
        <p:guide pos="830"/>
        <p:guide pos="3869"/>
      </p:guideLst>
    </p:cSldViewPr>
  </p:notesViewPr>
  <p:gridSpacing cx="72010" cy="72010"/>
</p:viewP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CLMASTER" val="0"/>
  <p:tag name="SLIDESPERROW" val="4"/>
  <p:tag name="THUMBWIDTH" val="2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7AMwD4E02bcontJxnz0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7AMwD4E02bcontJxnz0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7AMwD4E02bcontJxnz0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7AMwD4E02bcontJxnz0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7AMwD4E02bcontJxnz0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vyUIELgU2cgv5cimV.5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vyUIELgU2cgv5cimV.5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vyUIELgU2cgv5cimV.5A"/>
</p:tagLs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C13A4CF459754DAB1F0B3B49871E2A" ma:contentTypeVersion="0" ma:contentTypeDescription="Create a new document." ma:contentTypeScope="" ma:versionID="4cece0e453bc8cbfcdc8c9df3669996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2E0F4B-5BAB-4E64-B5EF-AD2773A476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08FBC8C-A666-4D8B-8861-C363350388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756596-DA80-4954-B5A1-838ED5C045A6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1485</Words>
  <Application>Microsoft Office PowerPoint</Application>
  <PresentationFormat>On-screen Show (4:3)</PresentationFormat>
  <Paragraphs>391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IFX_Template_2015_4_3</vt:lpstr>
      <vt:lpstr> The Security of Things</vt:lpstr>
      <vt:lpstr>Agenda</vt:lpstr>
      <vt:lpstr>PowerPoint Presentation</vt:lpstr>
      <vt:lpstr>What is Internet of Things (IoT) all about?</vt:lpstr>
      <vt:lpstr>The Internet of Things will add significant value to global economy.</vt:lpstr>
      <vt:lpstr>Internet of Things (IoT) Drives Increased Profits</vt:lpstr>
      <vt:lpstr>The increasing connectivity will influence the life we know in manifold ways.</vt:lpstr>
      <vt:lpstr>Cars get smart, connected – and autonomous:</vt:lpstr>
      <vt:lpstr>Industrial manufacturing will go through disruptive changes: 4th industrial (r)evolution</vt:lpstr>
      <vt:lpstr>IoT Trend Affects All Markets</vt:lpstr>
      <vt:lpstr>Agenda</vt:lpstr>
      <vt:lpstr>IoT Attacks Growing</vt:lpstr>
      <vt:lpstr>IoT Has Many Layers</vt:lpstr>
      <vt:lpstr>Each Layer can be Attacked</vt:lpstr>
      <vt:lpstr>Protecting Our Values with IoT Security</vt:lpstr>
      <vt:lpstr>PowerPoint Presentation</vt:lpstr>
      <vt:lpstr>IoT Defenses</vt:lpstr>
      <vt:lpstr>Bad-Better-Best: Options for IoT Security</vt:lpstr>
      <vt:lpstr>Miller &amp; Valasek: A Case Study in IoT Hacking</vt:lpstr>
      <vt:lpstr>IoT Security – No One-Size-Fits-All Solution</vt:lpstr>
      <vt:lpstr>PowerPoint Presentation</vt:lpstr>
      <vt:lpstr>Likely Future Developments in IoT Security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2004-03-02T21:24:15Z</cp:lastPrinted>
  <dcterms:created xsi:type="dcterms:W3CDTF">2015-05-11T10:56:01Z</dcterms:created>
  <dcterms:modified xsi:type="dcterms:W3CDTF">2015-10-06T05:25:54Z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Version">
    <vt:lpwstr>v.02.00.01-2015-07-22</vt:lpwstr>
  </property>
  <property fmtid="{D5CDD505-2E9C-101B-9397-08002B2CF9AE}" pid="3" name="TemplateCompany">
    <vt:lpwstr>IFX</vt:lpwstr>
  </property>
  <property fmtid="{D5CDD505-2E9C-101B-9397-08002B2CF9AE}" pid="4" name="Owner">
    <vt:lpwstr/>
  </property>
  <property fmtid="{D5CDD505-2E9C-101B-9397-08002B2CF9AE}" pid="5" name="DocumentID">
    <vt:lpwstr/>
  </property>
  <property fmtid="{D5CDD505-2E9C-101B-9397-08002B2CF9AE}" pid="6" name="DocumentVersion">
    <vt:lpwstr/>
  </property>
  <property fmtid="{D5CDD505-2E9C-101B-9397-08002B2CF9AE}" pid="7" name="ContentTypeId">
    <vt:lpwstr>0x01010039C13A4CF459754DAB1F0B3B49871E2A</vt:lpwstr>
  </property>
</Properties>
</file>